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ADF3A-B56A-4D2C-B190-3390A6F064D6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4648-6787-452E-8900-202E3778C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3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ADF3A-B56A-4D2C-B190-3390A6F064D6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A4648-6787-452E-8900-202E3778C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456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56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원근 투영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196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직교 투영 변환 행렬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53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직교 투영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684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깊이값</a:t>
            </a:r>
            <a:r>
              <a:rPr lang="en-US" altLang="ko-KR" smtClean="0"/>
              <a:t>(Depth Values)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877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51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665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971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1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695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30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6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4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3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8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37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21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3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0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0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0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7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0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01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4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5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3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9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55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5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75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4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94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0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4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44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3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8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8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23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2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9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4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5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21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65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6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79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5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659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9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0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84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03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4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641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4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2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38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00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18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8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49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3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36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17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74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89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364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6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6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9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22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6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04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003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14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03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4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88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화면 슬라이드 쇼(4:3)</PresentationFormat>
  <Paragraphs>110</Paragraphs>
  <Slides>110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4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 변환 행렬</vt:lpstr>
      <vt:lpstr>원근 투영 변환 행렬</vt:lpstr>
      <vt:lpstr>원근 투영 변환 행렬</vt:lpstr>
      <vt:lpstr>직교 투영 변환 행렬</vt:lpstr>
      <vt:lpstr>직교 투영 변환 행렬</vt:lpstr>
      <vt:lpstr>깊이값(Depth Values)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2022-03-02T15:11:35Z</dcterms:created>
  <dcterms:modified xsi:type="dcterms:W3CDTF">2022-03-02T15:11:35Z</dcterms:modified>
</cp:coreProperties>
</file>